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943f7f1db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943f7f1db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943f7f1db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943f7f1db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943f7f1db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943f7f1db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943f7f1db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943f7f1db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943f7f1db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943f7f1db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943f7f1db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943f7f1db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943f7f1db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943f7f1db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943f7f1d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943f7f1d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943f7f1db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943f7f1db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943f7f1db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943f7f1db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943f7f1db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943f7f1db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رنگ ها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رنگ = color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رنگ ها = colors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2313" y="1700213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این رنگ نارنجی است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نارنجی</a:t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5175" y="1297925"/>
            <a:ext cx="5095600" cy="341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این رنگ قهوه ای است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قهوه ای</a:t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100" y="1193800"/>
            <a:ext cx="333375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این رنگ قرمز است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قرمِز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300" y="1152475"/>
            <a:ext cx="5715000" cy="324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این رنگ زرد است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زرد</a:t>
            </a:r>
            <a:endParaRPr sz="30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300" y="1152475"/>
            <a:ext cx="57150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این رنگ سفید است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سفید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5325" y="1251750"/>
            <a:ext cx="5715000" cy="351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این رنگ سیاه است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رنگ سیاه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b="13344"/>
          <a:stretch/>
        </p:blipFill>
        <p:spPr>
          <a:xfrm>
            <a:off x="2995350" y="1152475"/>
            <a:ext cx="5715000" cy="330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این رنگ سفید است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آبی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5525" y="1152475"/>
            <a:ext cx="57150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این رنگ بنفش است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بنفش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4975" y="1251750"/>
            <a:ext cx="5537325" cy="3142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این رنگ سبز است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سبز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5075" y="1251750"/>
            <a:ext cx="4995525" cy="320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این رنگ صورتی است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صورتی</a:t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8200" y="1222138"/>
            <a:ext cx="2750050" cy="3277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(16:9)</PresentationFormat>
  <Paragraphs>23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رنگ ها </vt:lpstr>
      <vt:lpstr>این رنگ قرمز است</vt:lpstr>
      <vt:lpstr>این رنگ زرد است</vt:lpstr>
      <vt:lpstr>این رنگ سفید است</vt:lpstr>
      <vt:lpstr>این رنگ سیاه است</vt:lpstr>
      <vt:lpstr>این رنگ سفید است</vt:lpstr>
      <vt:lpstr>این رنگ بنفش است</vt:lpstr>
      <vt:lpstr>این رنگ سبز است</vt:lpstr>
      <vt:lpstr>این رنگ صورتی است</vt:lpstr>
      <vt:lpstr>این رنگ نارنجی است</vt:lpstr>
      <vt:lpstr>این رنگ قهوه ای است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رنگ ها </dc:title>
  <cp:lastModifiedBy>Teacher</cp:lastModifiedBy>
  <cp:revision>1</cp:revision>
  <dcterms:modified xsi:type="dcterms:W3CDTF">2022-07-15T20:16:44Z</dcterms:modified>
</cp:coreProperties>
</file>